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2C1DE7-15CE-4752-97F9-13EE3300A273}" v="43" dt="2024-09-10T05:23:23.9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97" d="100"/>
          <a:sy n="97" d="100"/>
        </p:scale>
        <p:origin x="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Molyneux" userId="8ea1c214-702c-4b71-873b-3cec9174caa5" providerId="ADAL" clId="{F42C1DE7-15CE-4752-97F9-13EE3300A273}"/>
    <pc:docChg chg="custSel addSld modSld">
      <pc:chgData name="Steve Molyneux" userId="8ea1c214-702c-4b71-873b-3cec9174caa5" providerId="ADAL" clId="{F42C1DE7-15CE-4752-97F9-13EE3300A273}" dt="2024-09-10T05:23:46.682" v="1971" actId="313"/>
      <pc:docMkLst>
        <pc:docMk/>
      </pc:docMkLst>
      <pc:sldChg chg="addSp modSp mod">
        <pc:chgData name="Steve Molyneux" userId="8ea1c214-702c-4b71-873b-3cec9174caa5" providerId="ADAL" clId="{F42C1DE7-15CE-4752-97F9-13EE3300A273}" dt="2024-09-10T05:21:31.079" v="1491"/>
        <pc:sldMkLst>
          <pc:docMk/>
          <pc:sldMk cId="136695440" sldId="256"/>
        </pc:sldMkLst>
        <pc:spChg chg="add mod">
          <ac:chgData name="Steve Molyneux" userId="8ea1c214-702c-4b71-873b-3cec9174caa5" providerId="ADAL" clId="{F42C1DE7-15CE-4752-97F9-13EE3300A273}" dt="2024-09-10T05:21:28.217" v="1490" actId="313"/>
          <ac:spMkLst>
            <pc:docMk/>
            <pc:sldMk cId="136695440" sldId="256"/>
            <ac:spMk id="4" creationId="{A431743C-C8AA-70F5-DEA0-AAB158211001}"/>
          </ac:spMkLst>
        </pc:spChg>
        <pc:spChg chg="add mod">
          <ac:chgData name="Steve Molyneux" userId="8ea1c214-702c-4b71-873b-3cec9174caa5" providerId="ADAL" clId="{F42C1DE7-15CE-4752-97F9-13EE3300A273}" dt="2024-09-10T05:21:31.079" v="1491"/>
          <ac:spMkLst>
            <pc:docMk/>
            <pc:sldMk cId="136695440" sldId="256"/>
            <ac:spMk id="5" creationId="{FEAB7E80-4D15-D599-8425-44B05593F903}"/>
          </ac:spMkLst>
        </pc:spChg>
      </pc:sldChg>
      <pc:sldChg chg="addSp delSp modSp new mod">
        <pc:chgData name="Steve Molyneux" userId="8ea1c214-702c-4b71-873b-3cec9174caa5" providerId="ADAL" clId="{F42C1DE7-15CE-4752-97F9-13EE3300A273}" dt="2024-09-10T05:21:39.857" v="1509" actId="20577"/>
        <pc:sldMkLst>
          <pc:docMk/>
          <pc:sldMk cId="3172971884" sldId="257"/>
        </pc:sldMkLst>
        <pc:spChg chg="del">
          <ac:chgData name="Steve Molyneux" userId="8ea1c214-702c-4b71-873b-3cec9174caa5" providerId="ADAL" clId="{F42C1DE7-15CE-4752-97F9-13EE3300A273}" dt="2024-09-10T04:57:00.246" v="1" actId="478"/>
          <ac:spMkLst>
            <pc:docMk/>
            <pc:sldMk cId="3172971884" sldId="257"/>
            <ac:spMk id="2" creationId="{82535D8A-AE24-D004-C61E-63C56935E155}"/>
          </ac:spMkLst>
        </pc:spChg>
        <pc:spChg chg="del mod">
          <ac:chgData name="Steve Molyneux" userId="8ea1c214-702c-4b71-873b-3cec9174caa5" providerId="ADAL" clId="{F42C1DE7-15CE-4752-97F9-13EE3300A273}" dt="2024-09-10T04:57:01.032" v="3" actId="478"/>
          <ac:spMkLst>
            <pc:docMk/>
            <pc:sldMk cId="3172971884" sldId="257"/>
            <ac:spMk id="3" creationId="{E79B3FE4-5B73-8DA7-A9F9-9FC4F266F8DA}"/>
          </ac:spMkLst>
        </pc:spChg>
        <pc:spChg chg="add mod">
          <ac:chgData name="Steve Molyneux" userId="8ea1c214-702c-4b71-873b-3cec9174caa5" providerId="ADAL" clId="{F42C1DE7-15CE-4752-97F9-13EE3300A273}" dt="2024-09-10T05:21:39.857" v="1509" actId="20577"/>
          <ac:spMkLst>
            <pc:docMk/>
            <pc:sldMk cId="3172971884" sldId="257"/>
            <ac:spMk id="4" creationId="{9AC46659-828B-AF61-4172-FE28F9F06CF8}"/>
          </ac:spMkLst>
        </pc:spChg>
        <pc:picChg chg="add">
          <ac:chgData name="Steve Molyneux" userId="8ea1c214-702c-4b71-873b-3cec9174caa5" providerId="ADAL" clId="{F42C1DE7-15CE-4752-97F9-13EE3300A273}" dt="2024-09-10T04:57:04.482" v="4"/>
          <ac:picMkLst>
            <pc:docMk/>
            <pc:sldMk cId="3172971884" sldId="257"/>
            <ac:picMk id="2050" creationId="{5CDE49B0-836F-8FC0-71BD-5A91CBF6A5D6}"/>
          </ac:picMkLst>
        </pc:picChg>
        <pc:picChg chg="add mod">
          <ac:chgData name="Steve Molyneux" userId="8ea1c214-702c-4b71-873b-3cec9174caa5" providerId="ADAL" clId="{F42C1DE7-15CE-4752-97F9-13EE3300A273}" dt="2024-09-10T04:58:16.284" v="9" actId="1076"/>
          <ac:picMkLst>
            <pc:docMk/>
            <pc:sldMk cId="3172971884" sldId="257"/>
            <ac:picMk id="2052" creationId="{DF11FEFE-BC86-5067-05E5-05C5F377964A}"/>
          </ac:picMkLst>
        </pc:picChg>
      </pc:sldChg>
      <pc:sldChg chg="addSp modSp mod">
        <pc:chgData name="Steve Molyneux" userId="8ea1c214-702c-4b71-873b-3cec9174caa5" providerId="ADAL" clId="{F42C1DE7-15CE-4752-97F9-13EE3300A273}" dt="2024-09-10T05:22:11.894" v="1595" actId="313"/>
        <pc:sldMkLst>
          <pc:docMk/>
          <pc:sldMk cId="3523383312" sldId="258"/>
        </pc:sldMkLst>
        <pc:spChg chg="add mod">
          <ac:chgData name="Steve Molyneux" userId="8ea1c214-702c-4b71-873b-3cec9174caa5" providerId="ADAL" clId="{F42C1DE7-15CE-4752-97F9-13EE3300A273}" dt="2024-09-10T05:22:11.894" v="1595" actId="313"/>
          <ac:spMkLst>
            <pc:docMk/>
            <pc:sldMk cId="3523383312" sldId="258"/>
            <ac:spMk id="2" creationId="{34B05891-4D7F-8C32-A90A-A73795A0E17F}"/>
          </ac:spMkLst>
        </pc:spChg>
        <pc:picChg chg="add">
          <ac:chgData name="Steve Molyneux" userId="8ea1c214-702c-4b71-873b-3cec9174caa5" providerId="ADAL" clId="{F42C1DE7-15CE-4752-97F9-13EE3300A273}" dt="2024-09-10T04:58:30.165" v="10"/>
          <ac:picMkLst>
            <pc:docMk/>
            <pc:sldMk cId="3523383312" sldId="258"/>
            <ac:picMk id="4098" creationId="{792C5AEA-15EA-2E2B-A632-7313CBC006A7}"/>
          </ac:picMkLst>
        </pc:picChg>
      </pc:sldChg>
      <pc:sldChg chg="addSp delSp modSp mod">
        <pc:chgData name="Steve Molyneux" userId="8ea1c214-702c-4b71-873b-3cec9174caa5" providerId="ADAL" clId="{F42C1DE7-15CE-4752-97F9-13EE3300A273}" dt="2024-09-10T05:23:17.197" v="1875" actId="20577"/>
        <pc:sldMkLst>
          <pc:docMk/>
          <pc:sldMk cId="105281754" sldId="259"/>
        </pc:sldMkLst>
        <pc:spChg chg="add mod">
          <ac:chgData name="Steve Molyneux" userId="8ea1c214-702c-4b71-873b-3cec9174caa5" providerId="ADAL" clId="{F42C1DE7-15CE-4752-97F9-13EE3300A273}" dt="2024-09-10T05:11:07.780" v="1023" actId="122"/>
          <ac:spMkLst>
            <pc:docMk/>
            <pc:sldMk cId="105281754" sldId="259"/>
            <ac:spMk id="26" creationId="{CE00DB13-7AFD-CB0D-5AF2-787DF2BDE584}"/>
          </ac:spMkLst>
        </pc:spChg>
        <pc:spChg chg="add mod">
          <ac:chgData name="Steve Molyneux" userId="8ea1c214-702c-4b71-873b-3cec9174caa5" providerId="ADAL" clId="{F42C1DE7-15CE-4752-97F9-13EE3300A273}" dt="2024-09-10T05:11:45.775" v="1102" actId="20577"/>
          <ac:spMkLst>
            <pc:docMk/>
            <pc:sldMk cId="105281754" sldId="259"/>
            <ac:spMk id="27" creationId="{3FCF3375-8C99-BA55-0608-93049D639C65}"/>
          </ac:spMkLst>
        </pc:spChg>
        <pc:spChg chg="add mod">
          <ac:chgData name="Steve Molyneux" userId="8ea1c214-702c-4b71-873b-3cec9174caa5" providerId="ADAL" clId="{F42C1DE7-15CE-4752-97F9-13EE3300A273}" dt="2024-09-10T05:11:58.604" v="1127" actId="20577"/>
          <ac:spMkLst>
            <pc:docMk/>
            <pc:sldMk cId="105281754" sldId="259"/>
            <ac:spMk id="28" creationId="{3A6443EF-4907-1612-EFEB-5ECF37534726}"/>
          </ac:spMkLst>
        </pc:spChg>
        <pc:spChg chg="add mod">
          <ac:chgData name="Steve Molyneux" userId="8ea1c214-702c-4b71-873b-3cec9174caa5" providerId="ADAL" clId="{F42C1DE7-15CE-4752-97F9-13EE3300A273}" dt="2024-09-10T05:23:17.197" v="1875" actId="20577"/>
          <ac:spMkLst>
            <pc:docMk/>
            <pc:sldMk cId="105281754" sldId="259"/>
            <ac:spMk id="29" creationId="{6DF07796-566E-2F03-6100-780A2D60E7A1}"/>
          </ac:spMkLst>
        </pc:spChg>
        <pc:picChg chg="add">
          <ac:chgData name="Steve Molyneux" userId="8ea1c214-702c-4b71-873b-3cec9174caa5" providerId="ADAL" clId="{F42C1DE7-15CE-4752-97F9-13EE3300A273}" dt="2024-09-10T05:02:15.846" v="11"/>
          <ac:picMkLst>
            <pc:docMk/>
            <pc:sldMk cId="105281754" sldId="259"/>
            <ac:picMk id="3074" creationId="{43817DE3-94B6-A6B7-3A51-3E9760440944}"/>
          </ac:picMkLst>
        </pc:picChg>
        <pc:cxnChg chg="add mod">
          <ac:chgData name="Steve Molyneux" userId="8ea1c214-702c-4b71-873b-3cec9174caa5" providerId="ADAL" clId="{F42C1DE7-15CE-4752-97F9-13EE3300A273}" dt="2024-09-10T05:04:22.727" v="14" actId="1076"/>
          <ac:cxnSpMkLst>
            <pc:docMk/>
            <pc:sldMk cId="105281754" sldId="259"/>
            <ac:cxnSpMk id="3" creationId="{76D1DA14-F6F1-C3D0-51CA-C1078BDC9CDF}"/>
          </ac:cxnSpMkLst>
        </pc:cxnChg>
        <pc:cxnChg chg="add mod">
          <ac:chgData name="Steve Molyneux" userId="8ea1c214-702c-4b71-873b-3cec9174caa5" providerId="ADAL" clId="{F42C1DE7-15CE-4752-97F9-13EE3300A273}" dt="2024-09-10T05:04:40.727" v="130" actId="1038"/>
          <ac:cxnSpMkLst>
            <pc:docMk/>
            <pc:sldMk cId="105281754" sldId="259"/>
            <ac:cxnSpMk id="4" creationId="{417FDEDC-881B-868A-34A4-75D1A70418ED}"/>
          </ac:cxnSpMkLst>
        </pc:cxnChg>
        <pc:cxnChg chg="add mod">
          <ac:chgData name="Steve Molyneux" userId="8ea1c214-702c-4b71-873b-3cec9174caa5" providerId="ADAL" clId="{F42C1DE7-15CE-4752-97F9-13EE3300A273}" dt="2024-09-10T05:07:54.096" v="770" actId="1037"/>
          <ac:cxnSpMkLst>
            <pc:docMk/>
            <pc:sldMk cId="105281754" sldId="259"/>
            <ac:cxnSpMk id="5" creationId="{80D570A7-7B81-382F-58B8-B91FC7F5748B}"/>
          </ac:cxnSpMkLst>
        </pc:cxnChg>
        <pc:cxnChg chg="add mod">
          <ac:chgData name="Steve Molyneux" userId="8ea1c214-702c-4b71-873b-3cec9174caa5" providerId="ADAL" clId="{F42C1DE7-15CE-4752-97F9-13EE3300A273}" dt="2024-09-10T05:07:59.869" v="786" actId="1037"/>
          <ac:cxnSpMkLst>
            <pc:docMk/>
            <pc:sldMk cId="105281754" sldId="259"/>
            <ac:cxnSpMk id="6" creationId="{781ACCD1-EAFE-CC0E-2AA2-A79AF46A35BE}"/>
          </ac:cxnSpMkLst>
        </pc:cxnChg>
        <pc:cxnChg chg="add mod">
          <ac:chgData name="Steve Molyneux" userId="8ea1c214-702c-4b71-873b-3cec9174caa5" providerId="ADAL" clId="{F42C1DE7-15CE-4752-97F9-13EE3300A273}" dt="2024-09-10T05:08:05.106" v="806" actId="1037"/>
          <ac:cxnSpMkLst>
            <pc:docMk/>
            <pc:sldMk cId="105281754" sldId="259"/>
            <ac:cxnSpMk id="7" creationId="{C9A2CE18-C93C-941A-A546-1B46ACAA9016}"/>
          </ac:cxnSpMkLst>
        </pc:cxnChg>
        <pc:cxnChg chg="add mod">
          <ac:chgData name="Steve Molyneux" userId="8ea1c214-702c-4b71-873b-3cec9174caa5" providerId="ADAL" clId="{F42C1DE7-15CE-4752-97F9-13EE3300A273}" dt="2024-09-10T05:08:11.447" v="829" actId="1037"/>
          <ac:cxnSpMkLst>
            <pc:docMk/>
            <pc:sldMk cId="105281754" sldId="259"/>
            <ac:cxnSpMk id="8" creationId="{8B24C4A9-2837-DF55-DC64-978AA046D948}"/>
          </ac:cxnSpMkLst>
        </pc:cxnChg>
        <pc:cxnChg chg="add mod">
          <ac:chgData name="Steve Molyneux" userId="8ea1c214-702c-4b71-873b-3cec9174caa5" providerId="ADAL" clId="{F42C1DE7-15CE-4752-97F9-13EE3300A273}" dt="2024-09-10T05:08:15.858" v="842" actId="1037"/>
          <ac:cxnSpMkLst>
            <pc:docMk/>
            <pc:sldMk cId="105281754" sldId="259"/>
            <ac:cxnSpMk id="9" creationId="{09366A35-2954-48A9-3FEF-CD82937BF8EE}"/>
          </ac:cxnSpMkLst>
        </pc:cxnChg>
        <pc:cxnChg chg="add mod">
          <ac:chgData name="Steve Molyneux" userId="8ea1c214-702c-4b71-873b-3cec9174caa5" providerId="ADAL" clId="{F42C1DE7-15CE-4752-97F9-13EE3300A273}" dt="2024-09-10T05:08:21.242" v="853" actId="1037"/>
          <ac:cxnSpMkLst>
            <pc:docMk/>
            <pc:sldMk cId="105281754" sldId="259"/>
            <ac:cxnSpMk id="10" creationId="{BF332FF0-59BE-B20D-7A85-A7F29614D2FD}"/>
          </ac:cxnSpMkLst>
        </pc:cxnChg>
        <pc:cxnChg chg="add mod">
          <ac:chgData name="Steve Molyneux" userId="8ea1c214-702c-4b71-873b-3cec9174caa5" providerId="ADAL" clId="{F42C1DE7-15CE-4752-97F9-13EE3300A273}" dt="2024-09-10T05:08:23.897" v="856" actId="1037"/>
          <ac:cxnSpMkLst>
            <pc:docMk/>
            <pc:sldMk cId="105281754" sldId="259"/>
            <ac:cxnSpMk id="11" creationId="{D194BEF1-8616-A992-B605-3D6FA16846A2}"/>
          </ac:cxnSpMkLst>
        </pc:cxnChg>
        <pc:cxnChg chg="add mod">
          <ac:chgData name="Steve Molyneux" userId="8ea1c214-702c-4b71-873b-3cec9174caa5" providerId="ADAL" clId="{F42C1DE7-15CE-4752-97F9-13EE3300A273}" dt="2024-09-10T05:09:03.829" v="943" actId="1038"/>
          <ac:cxnSpMkLst>
            <pc:docMk/>
            <pc:sldMk cId="105281754" sldId="259"/>
            <ac:cxnSpMk id="12" creationId="{90780EC6-F4A8-985B-3BDE-921D6056B7DA}"/>
          </ac:cxnSpMkLst>
        </pc:cxnChg>
        <pc:cxnChg chg="add mod">
          <ac:chgData name="Steve Molyneux" userId="8ea1c214-702c-4b71-873b-3cec9174caa5" providerId="ADAL" clId="{F42C1DE7-15CE-4752-97F9-13EE3300A273}" dt="2024-09-10T05:08:58.370" v="931" actId="1038"/>
          <ac:cxnSpMkLst>
            <pc:docMk/>
            <pc:sldMk cId="105281754" sldId="259"/>
            <ac:cxnSpMk id="13" creationId="{13A37B5B-58E1-F769-724D-53BA8EF563E9}"/>
          </ac:cxnSpMkLst>
        </pc:cxnChg>
        <pc:cxnChg chg="add mod">
          <ac:chgData name="Steve Molyneux" userId="8ea1c214-702c-4b71-873b-3cec9174caa5" providerId="ADAL" clId="{F42C1DE7-15CE-4752-97F9-13EE3300A273}" dt="2024-09-10T05:08:50.708" v="908" actId="1038"/>
          <ac:cxnSpMkLst>
            <pc:docMk/>
            <pc:sldMk cId="105281754" sldId="259"/>
            <ac:cxnSpMk id="14" creationId="{A499C4F8-825B-330C-43FE-6099F626B740}"/>
          </ac:cxnSpMkLst>
        </pc:cxnChg>
        <pc:cxnChg chg="add mod">
          <ac:chgData name="Steve Molyneux" userId="8ea1c214-702c-4b71-873b-3cec9174caa5" providerId="ADAL" clId="{F42C1DE7-15CE-4752-97F9-13EE3300A273}" dt="2024-09-10T05:08:44.335" v="882" actId="1037"/>
          <ac:cxnSpMkLst>
            <pc:docMk/>
            <pc:sldMk cId="105281754" sldId="259"/>
            <ac:cxnSpMk id="15" creationId="{1AFB2BC4-213F-3FC3-C9D1-614D36113B51}"/>
          </ac:cxnSpMkLst>
        </pc:cxnChg>
        <pc:cxnChg chg="add del mod">
          <ac:chgData name="Steve Molyneux" userId="8ea1c214-702c-4b71-873b-3cec9174caa5" providerId="ADAL" clId="{F42C1DE7-15CE-4752-97F9-13EE3300A273}" dt="2024-09-10T05:08:31.915" v="857" actId="478"/>
          <ac:cxnSpMkLst>
            <pc:docMk/>
            <pc:sldMk cId="105281754" sldId="259"/>
            <ac:cxnSpMk id="16" creationId="{10783BB3-4A3C-B66E-A8C4-E9824E039D83}"/>
          </ac:cxnSpMkLst>
        </pc:cxnChg>
        <pc:cxnChg chg="add del mod">
          <ac:chgData name="Steve Molyneux" userId="8ea1c214-702c-4b71-873b-3cec9174caa5" providerId="ADAL" clId="{F42C1DE7-15CE-4752-97F9-13EE3300A273}" dt="2024-09-10T05:08:34.006" v="858" actId="478"/>
          <ac:cxnSpMkLst>
            <pc:docMk/>
            <pc:sldMk cId="105281754" sldId="259"/>
            <ac:cxnSpMk id="17" creationId="{C6A4FA0D-3C88-6F89-570F-9A0ACF471107}"/>
          </ac:cxnSpMkLst>
        </pc:cxnChg>
        <pc:cxnChg chg="add del mod">
          <ac:chgData name="Steve Molyneux" userId="8ea1c214-702c-4b71-873b-3cec9174caa5" providerId="ADAL" clId="{F42C1DE7-15CE-4752-97F9-13EE3300A273}" dt="2024-09-10T05:05:47.006" v="144" actId="478"/>
          <ac:cxnSpMkLst>
            <pc:docMk/>
            <pc:sldMk cId="105281754" sldId="259"/>
            <ac:cxnSpMk id="18" creationId="{11359428-8651-56A6-2C0B-6252A91B77D8}"/>
          </ac:cxnSpMkLst>
        </pc:cxnChg>
        <pc:cxnChg chg="add mod">
          <ac:chgData name="Steve Molyneux" userId="8ea1c214-702c-4b71-873b-3cec9174caa5" providerId="ADAL" clId="{F42C1DE7-15CE-4752-97F9-13EE3300A273}" dt="2024-09-10T05:09:21.121" v="945" actId="14100"/>
          <ac:cxnSpMkLst>
            <pc:docMk/>
            <pc:sldMk cId="105281754" sldId="259"/>
            <ac:cxnSpMk id="20" creationId="{809B6A09-9E16-611F-FCAE-7287A25067A9}"/>
          </ac:cxnSpMkLst>
        </pc:cxnChg>
        <pc:cxnChg chg="add mod">
          <ac:chgData name="Steve Molyneux" userId="8ea1c214-702c-4b71-873b-3cec9174caa5" providerId="ADAL" clId="{F42C1DE7-15CE-4752-97F9-13EE3300A273}" dt="2024-09-10T05:09:32.222" v="948" actId="14100"/>
          <ac:cxnSpMkLst>
            <pc:docMk/>
            <pc:sldMk cId="105281754" sldId="259"/>
            <ac:cxnSpMk id="22" creationId="{B37F61C7-BDD2-E083-5D47-A50FF068BB77}"/>
          </ac:cxnSpMkLst>
        </pc:cxnChg>
        <pc:cxnChg chg="add mod">
          <ac:chgData name="Steve Molyneux" userId="8ea1c214-702c-4b71-873b-3cec9174caa5" providerId="ADAL" clId="{F42C1DE7-15CE-4752-97F9-13EE3300A273}" dt="2024-09-10T05:09:41.759" v="951" actId="14100"/>
          <ac:cxnSpMkLst>
            <pc:docMk/>
            <pc:sldMk cId="105281754" sldId="259"/>
            <ac:cxnSpMk id="24" creationId="{D97548D6-164D-8609-95A9-CABD23BB5D60}"/>
          </ac:cxnSpMkLst>
        </pc:cxnChg>
      </pc:sldChg>
      <pc:sldChg chg="addSp delSp modSp mod">
        <pc:chgData name="Steve Molyneux" userId="8ea1c214-702c-4b71-873b-3cec9174caa5" providerId="ADAL" clId="{F42C1DE7-15CE-4752-97F9-13EE3300A273}" dt="2024-09-10T05:23:46.682" v="1971" actId="313"/>
        <pc:sldMkLst>
          <pc:docMk/>
          <pc:sldMk cId="3869810458" sldId="260"/>
        </pc:sldMkLst>
        <pc:spChg chg="add mod">
          <ac:chgData name="Steve Molyneux" userId="8ea1c214-702c-4b71-873b-3cec9174caa5" providerId="ADAL" clId="{F42C1DE7-15CE-4752-97F9-13EE3300A273}" dt="2024-09-10T05:15:50.800" v="1156" actId="2085"/>
          <ac:spMkLst>
            <pc:docMk/>
            <pc:sldMk cId="3869810458" sldId="260"/>
            <ac:spMk id="17" creationId="{5872BA98-5EEB-3600-87EB-09DA7E142DA7}"/>
          </ac:spMkLst>
        </pc:spChg>
        <pc:spChg chg="add mod">
          <ac:chgData name="Steve Molyneux" userId="8ea1c214-702c-4b71-873b-3cec9174caa5" providerId="ADAL" clId="{F42C1DE7-15CE-4752-97F9-13EE3300A273}" dt="2024-09-10T05:15:55.306" v="1157"/>
          <ac:spMkLst>
            <pc:docMk/>
            <pc:sldMk cId="3869810458" sldId="260"/>
            <ac:spMk id="19" creationId="{89B2C76B-C1AA-77C8-543D-6DBF26972205}"/>
          </ac:spMkLst>
        </pc:spChg>
        <pc:spChg chg="del">
          <ac:chgData name="Steve Molyneux" userId="8ea1c214-702c-4b71-873b-3cec9174caa5" providerId="ADAL" clId="{F42C1DE7-15CE-4752-97F9-13EE3300A273}" dt="2024-09-10T05:12:29.683" v="1129" actId="478"/>
          <ac:spMkLst>
            <pc:docMk/>
            <pc:sldMk cId="3869810458" sldId="260"/>
            <ac:spMk id="26" creationId="{CE00DB13-7AFD-CB0D-5AF2-787DF2BDE584}"/>
          </ac:spMkLst>
        </pc:spChg>
        <pc:spChg chg="del">
          <ac:chgData name="Steve Molyneux" userId="8ea1c214-702c-4b71-873b-3cec9174caa5" providerId="ADAL" clId="{F42C1DE7-15CE-4752-97F9-13EE3300A273}" dt="2024-09-10T05:12:28.344" v="1128" actId="478"/>
          <ac:spMkLst>
            <pc:docMk/>
            <pc:sldMk cId="3869810458" sldId="260"/>
            <ac:spMk id="27" creationId="{3FCF3375-8C99-BA55-0608-93049D639C65}"/>
          </ac:spMkLst>
        </pc:spChg>
        <pc:spChg chg="del">
          <ac:chgData name="Steve Molyneux" userId="8ea1c214-702c-4b71-873b-3cec9174caa5" providerId="ADAL" clId="{F42C1DE7-15CE-4752-97F9-13EE3300A273}" dt="2024-09-10T05:12:31.619" v="1130" actId="478"/>
          <ac:spMkLst>
            <pc:docMk/>
            <pc:sldMk cId="3869810458" sldId="260"/>
            <ac:spMk id="28" creationId="{3A6443EF-4907-1612-EFEB-5ECF37534726}"/>
          </ac:spMkLst>
        </pc:spChg>
        <pc:spChg chg="add mod">
          <ac:chgData name="Steve Molyneux" userId="8ea1c214-702c-4b71-873b-3cec9174caa5" providerId="ADAL" clId="{F42C1DE7-15CE-4752-97F9-13EE3300A273}" dt="2024-09-10T05:17:52.758" v="1193" actId="20577"/>
          <ac:spMkLst>
            <pc:docMk/>
            <pc:sldMk cId="3869810458" sldId="260"/>
            <ac:spMk id="30" creationId="{F5FC6891-E573-9DD5-1FE8-BE05D5B3A381}"/>
          </ac:spMkLst>
        </pc:spChg>
        <pc:spChg chg="add mod">
          <ac:chgData name="Steve Molyneux" userId="8ea1c214-702c-4b71-873b-3cec9174caa5" providerId="ADAL" clId="{F42C1DE7-15CE-4752-97F9-13EE3300A273}" dt="2024-09-10T05:18:17.395" v="1246" actId="20577"/>
          <ac:spMkLst>
            <pc:docMk/>
            <pc:sldMk cId="3869810458" sldId="260"/>
            <ac:spMk id="31" creationId="{9AAEA1A1-2711-FC7B-072A-7569046C42ED}"/>
          </ac:spMkLst>
        </pc:spChg>
        <pc:spChg chg="add mod">
          <ac:chgData name="Steve Molyneux" userId="8ea1c214-702c-4b71-873b-3cec9174caa5" providerId="ADAL" clId="{F42C1DE7-15CE-4752-97F9-13EE3300A273}" dt="2024-09-10T05:18:41.541" v="1273" actId="20577"/>
          <ac:spMkLst>
            <pc:docMk/>
            <pc:sldMk cId="3869810458" sldId="260"/>
            <ac:spMk id="32" creationId="{69E3358C-3AB4-CD49-41B8-3760A90A93F4}"/>
          </ac:spMkLst>
        </pc:spChg>
        <pc:spChg chg="add mod">
          <ac:chgData name="Steve Molyneux" userId="8ea1c214-702c-4b71-873b-3cec9174caa5" providerId="ADAL" clId="{F42C1DE7-15CE-4752-97F9-13EE3300A273}" dt="2024-09-10T05:18:53.503" v="1290" actId="20577"/>
          <ac:spMkLst>
            <pc:docMk/>
            <pc:sldMk cId="3869810458" sldId="260"/>
            <ac:spMk id="33" creationId="{B27DF47B-396D-5A5D-26DA-1960FF0CF4C5}"/>
          </ac:spMkLst>
        </pc:spChg>
        <pc:spChg chg="add mod">
          <ac:chgData name="Steve Molyneux" userId="8ea1c214-702c-4b71-873b-3cec9174caa5" providerId="ADAL" clId="{F42C1DE7-15CE-4752-97F9-13EE3300A273}" dt="2024-09-10T05:23:46.682" v="1971" actId="313"/>
          <ac:spMkLst>
            <pc:docMk/>
            <pc:sldMk cId="3869810458" sldId="260"/>
            <ac:spMk id="34" creationId="{07AA28E9-2B11-03EF-BDE7-A4894EC5B1BC}"/>
          </ac:spMkLst>
        </pc:spChg>
        <pc:picChg chg="add mod ord modCrop">
          <ac:chgData name="Steve Molyneux" userId="8ea1c214-702c-4b71-873b-3cec9174caa5" providerId="ADAL" clId="{F42C1DE7-15CE-4752-97F9-13EE3300A273}" dt="2024-09-10T05:15:16.780" v="1148" actId="167"/>
          <ac:picMkLst>
            <pc:docMk/>
            <pc:sldMk cId="3869810458" sldId="260"/>
            <ac:picMk id="2" creationId="{D19E6A87-C516-3FDF-8999-1EFE0BB53445}"/>
          </ac:picMkLst>
        </pc:picChg>
        <pc:picChg chg="add del mod ord">
          <ac:chgData name="Steve Molyneux" userId="8ea1c214-702c-4b71-873b-3cec9174caa5" providerId="ADAL" clId="{F42C1DE7-15CE-4752-97F9-13EE3300A273}" dt="2024-09-10T05:16:00.076" v="1159" actId="478"/>
          <ac:picMkLst>
            <pc:docMk/>
            <pc:sldMk cId="3869810458" sldId="260"/>
            <ac:picMk id="16" creationId="{C46E438E-CE3E-A8B7-B31A-DFF96AEF16A8}"/>
          </ac:picMkLst>
        </pc:picChg>
        <pc:picChg chg="add mod">
          <ac:chgData name="Steve Molyneux" userId="8ea1c214-702c-4b71-873b-3cec9174caa5" providerId="ADAL" clId="{F42C1DE7-15CE-4752-97F9-13EE3300A273}" dt="2024-09-10T05:15:55.306" v="1157"/>
          <ac:picMkLst>
            <pc:docMk/>
            <pc:sldMk cId="3869810458" sldId="260"/>
            <ac:picMk id="18" creationId="{82057E5D-CE86-0B62-9B42-1055D5F0ED5C}"/>
          </ac:picMkLst>
        </pc:picChg>
        <pc:picChg chg="add mod modCrop">
          <ac:chgData name="Steve Molyneux" userId="8ea1c214-702c-4b71-873b-3cec9174caa5" providerId="ADAL" clId="{F42C1DE7-15CE-4752-97F9-13EE3300A273}" dt="2024-09-10T05:17:35.829" v="1174" actId="1076"/>
          <ac:picMkLst>
            <pc:docMk/>
            <pc:sldMk cId="3869810458" sldId="260"/>
            <ac:picMk id="21" creationId="{6D19BE89-561A-A3DA-B512-FD0FAE947A3C}"/>
          </ac:picMkLst>
        </pc:picChg>
        <pc:picChg chg="add mod">
          <ac:chgData name="Steve Molyneux" userId="8ea1c214-702c-4b71-873b-3cec9174caa5" providerId="ADAL" clId="{F42C1DE7-15CE-4752-97F9-13EE3300A273}" dt="2024-09-10T05:16:42.716" v="1167" actId="1076"/>
          <ac:picMkLst>
            <pc:docMk/>
            <pc:sldMk cId="3869810458" sldId="260"/>
            <ac:picMk id="23" creationId="{C3938F01-F324-4F45-F2B8-15922FD21FAF}"/>
          </ac:picMkLst>
        </pc:picChg>
        <pc:picChg chg="add mod">
          <ac:chgData name="Steve Molyneux" userId="8ea1c214-702c-4b71-873b-3cec9174caa5" providerId="ADAL" clId="{F42C1DE7-15CE-4752-97F9-13EE3300A273}" dt="2024-09-10T05:17:00.274" v="1170" actId="14100"/>
          <ac:picMkLst>
            <pc:docMk/>
            <pc:sldMk cId="3869810458" sldId="260"/>
            <ac:picMk id="25" creationId="{C6E75A99-440E-DB8E-1873-20DC3653BD7F}"/>
          </ac:picMkLst>
        </pc:picChg>
        <pc:picChg chg="add mod">
          <ac:chgData name="Steve Molyneux" userId="8ea1c214-702c-4b71-873b-3cec9174caa5" providerId="ADAL" clId="{F42C1DE7-15CE-4752-97F9-13EE3300A273}" dt="2024-09-10T05:17:39.731" v="1175" actId="688"/>
          <ac:picMkLst>
            <pc:docMk/>
            <pc:sldMk cId="3869810458" sldId="260"/>
            <ac:picMk id="29" creationId="{86A4A099-A89D-D913-4FF9-4C76EDC68D83}"/>
          </ac:picMkLst>
        </pc:picChg>
        <pc:picChg chg="del">
          <ac:chgData name="Steve Molyneux" userId="8ea1c214-702c-4b71-873b-3cec9174caa5" providerId="ADAL" clId="{F42C1DE7-15CE-4752-97F9-13EE3300A273}" dt="2024-09-10T05:13:02.150" v="1133" actId="478"/>
          <ac:picMkLst>
            <pc:docMk/>
            <pc:sldMk cId="3869810458" sldId="260"/>
            <ac:picMk id="3074" creationId="{43817DE3-94B6-A6B7-3A51-3E9760440944}"/>
          </ac:picMkLst>
        </pc:pic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3" creationId="{76D1DA14-F6F1-C3D0-51CA-C1078BDC9CDF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4" creationId="{417FDEDC-881B-868A-34A4-75D1A70418ED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5" creationId="{80D570A7-7B81-382F-58B8-B91FC7F5748B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6" creationId="{781ACCD1-EAFE-CC0E-2AA2-A79AF46A35BE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7" creationId="{C9A2CE18-C93C-941A-A546-1B46ACAA9016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8" creationId="{8B24C4A9-2837-DF55-DC64-978AA046D948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9" creationId="{09366A35-2954-48A9-3FEF-CD82937BF8EE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10" creationId="{BF332FF0-59BE-B20D-7A85-A7F29614D2FD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11" creationId="{D194BEF1-8616-A992-B605-3D6FA16846A2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12" creationId="{90780EC6-F4A8-985B-3BDE-921D6056B7DA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13" creationId="{13A37B5B-58E1-F769-724D-53BA8EF563E9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14" creationId="{A499C4F8-825B-330C-43FE-6099F626B740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15" creationId="{1AFB2BC4-213F-3FC3-C9D1-614D36113B51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20" creationId="{809B6A09-9E16-611F-FCAE-7287A25067A9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22" creationId="{B37F61C7-BDD2-E083-5D47-A50FF068BB77}"/>
          </ac:cxnSpMkLst>
        </pc:cxnChg>
        <pc:cxnChg chg="del">
          <ac:chgData name="Steve Molyneux" userId="8ea1c214-702c-4b71-873b-3cec9174caa5" providerId="ADAL" clId="{F42C1DE7-15CE-4752-97F9-13EE3300A273}" dt="2024-09-10T05:13:04.618" v="1134" actId="478"/>
          <ac:cxnSpMkLst>
            <pc:docMk/>
            <pc:sldMk cId="3869810458" sldId="260"/>
            <ac:cxnSpMk id="24" creationId="{D97548D6-164D-8609-95A9-CABD23BB5D6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4ABE9-FBA2-3596-FB58-AE23F74950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7C68B3-B4E2-CC17-8413-15AAE092AB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C8C66-46FD-FD89-AF88-702C7FC8D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AEBD-2517-44D7-8E0E-42771BEFCB61}" type="datetimeFigureOut">
              <a:rPr lang="en-AE" smtClean="0"/>
              <a:t>10/09/2024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48D61-AEC9-68BD-C74C-8C7B1978F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CB640-4B4A-31A4-6C89-5C7BB17CB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46C6-95AC-411A-B375-A919D883C0F9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685767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5EABD-557C-FDE9-E4E2-B5F67ECAD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965524-1EA4-81D1-6DBE-4239AFC263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8F725-26D9-1BF0-78E9-58EA51BEE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AEBD-2517-44D7-8E0E-42771BEFCB61}" type="datetimeFigureOut">
              <a:rPr lang="en-AE" smtClean="0"/>
              <a:t>10/09/2024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0B676-766A-C85B-C2A3-C55EEFF6A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76C6B-FE40-4A22-77B9-C8AC68B5E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46C6-95AC-411A-B375-A919D883C0F9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298167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7D5E30-BE22-AB0A-05EC-A28CDDB230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449B63-BC70-75B7-3A27-81A2F5CC9E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488D7-B0FC-726D-0508-257616769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AEBD-2517-44D7-8E0E-42771BEFCB61}" type="datetimeFigureOut">
              <a:rPr lang="en-AE" smtClean="0"/>
              <a:t>10/09/2024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57626A-B1F2-0D34-A8F0-F5C509159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5A1C5-5881-D8F9-1670-1757D7BDD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46C6-95AC-411A-B375-A919D883C0F9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952268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A00D2-6477-0165-F28D-BC0A2DB28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8213B-5EAA-B23B-A64F-11A191616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43D27-2955-F0F5-4FE3-D0621228D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AEBD-2517-44D7-8E0E-42771BEFCB61}" type="datetimeFigureOut">
              <a:rPr lang="en-AE" smtClean="0"/>
              <a:t>10/09/2024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CDB6D-F439-9C36-E28A-3E25A4D6E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764D1-C2A4-D999-857D-7624867F0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46C6-95AC-411A-B375-A919D883C0F9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39928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6AB8E-9069-5E6E-54B9-C7F734B7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98D06-A223-F305-34C8-BBC2005298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EA33D-508F-110A-FAB0-A7BD83F78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AEBD-2517-44D7-8E0E-42771BEFCB61}" type="datetimeFigureOut">
              <a:rPr lang="en-AE" smtClean="0"/>
              <a:t>10/09/2024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43710-8752-6C66-BFEB-C500684D2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CFFCB-61A8-5B1A-9673-A4853313A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46C6-95AC-411A-B375-A919D883C0F9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494402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6E2D7-0368-0B9F-5F3D-73C4A2E24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B4380-FB63-519C-8BEB-65A4CF5BDE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391535-E9A7-A221-B3A6-E4C0FFE1A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65031-C107-27CE-1238-DBB37AF72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AEBD-2517-44D7-8E0E-42771BEFCB61}" type="datetimeFigureOut">
              <a:rPr lang="en-AE" smtClean="0"/>
              <a:t>10/09/2024</a:t>
            </a:fld>
            <a:endParaRPr lang="en-A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0A39E8-C6FC-8035-27E4-005C2D943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838C9-4678-034A-5DFD-BB249F7C3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46C6-95AC-411A-B375-A919D883C0F9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741853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BA38D-AE97-7EC0-4572-FEC374954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D2FF1A-F599-A12E-96C5-60992F3DEC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092A5-ADCF-9B9C-6EA8-B42A73489C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9B5374-F225-6B1C-1306-17A284948E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E037EB-E3E6-A6FB-AE4F-1525FC1545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3DE0AB-A09B-5C3E-405A-76F974349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AEBD-2517-44D7-8E0E-42771BEFCB61}" type="datetimeFigureOut">
              <a:rPr lang="en-AE" smtClean="0"/>
              <a:t>10/09/2024</a:t>
            </a:fld>
            <a:endParaRPr lang="en-A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91104F-FE2B-60DB-C617-279C04F5A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0CDDCD-7FE6-772C-1FFB-78D5BD642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46C6-95AC-411A-B375-A919D883C0F9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273585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13345-CC52-0E6F-575F-423D06929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64FEC6-0463-E8B3-79AD-5832FCE9C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AEBD-2517-44D7-8E0E-42771BEFCB61}" type="datetimeFigureOut">
              <a:rPr lang="en-AE" smtClean="0"/>
              <a:t>10/09/2024</a:t>
            </a:fld>
            <a:endParaRPr lang="en-A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87E2F1-F2E9-FCF8-5087-7DC8EE839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0DBF17-7799-9E96-1B71-BB29DD118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46C6-95AC-411A-B375-A919D883C0F9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276452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A77002-2232-C3C8-4075-4FE13DF18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AEBD-2517-44D7-8E0E-42771BEFCB61}" type="datetimeFigureOut">
              <a:rPr lang="en-AE" smtClean="0"/>
              <a:t>10/09/2024</a:t>
            </a:fld>
            <a:endParaRPr lang="en-A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B30FE1-0E05-4118-FB7B-63A647DD1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F8C20E-20C6-CB0D-8D41-1C16433DB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46C6-95AC-411A-B375-A919D883C0F9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899364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1C10D-684C-2677-ADB4-D6BE31DEB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F9085-2701-3B5C-9B91-7DE2C9DC0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1DC46C-DA9C-B114-E44A-1B3448D417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AF279-2A36-8A86-F5D4-2D16986BD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AEBD-2517-44D7-8E0E-42771BEFCB61}" type="datetimeFigureOut">
              <a:rPr lang="en-AE" smtClean="0"/>
              <a:t>10/09/2024</a:t>
            </a:fld>
            <a:endParaRPr lang="en-A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DE1941-F586-5AA1-4B45-0749803F7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6BF958-E1EF-59DF-BC55-B843C0A36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46C6-95AC-411A-B375-A919D883C0F9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06484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53FF8-B66E-E3B8-A9E7-BCF2F5A2A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ED047A-40C4-1D4F-49B8-44FE262989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18384-C5F9-32C3-0B0C-0B3C0400D6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21B187-5EC2-7DCE-84C7-57AF27E71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AEBD-2517-44D7-8E0E-42771BEFCB61}" type="datetimeFigureOut">
              <a:rPr lang="en-AE" smtClean="0"/>
              <a:t>10/09/2024</a:t>
            </a:fld>
            <a:endParaRPr lang="en-A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525546-251C-6448-D711-BA51D22FF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A37565-C49A-1062-38CA-7961C8639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46C6-95AC-411A-B375-A919D883C0F9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1014774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94BC8D-CDD1-C800-61B3-250157F01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742A1F-6154-8166-0492-FA0D5E7CAD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EF0DE-E52D-5C60-EB87-4742DC6595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AAAEBD-2517-44D7-8E0E-42771BEFCB61}" type="datetimeFigureOut">
              <a:rPr lang="en-AE" smtClean="0"/>
              <a:t>10/09/2024</a:t>
            </a:fld>
            <a:endParaRPr lang="en-A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5BD13-E088-6F03-486C-B94447B808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FF6DA-A383-941F-0283-411D8B5BE6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1746C6-95AC-411A-B375-A919D883C0F9}" type="slidenum">
              <a:rPr lang="en-AE" smtClean="0"/>
              <a:t>‹#›</a:t>
            </a:fld>
            <a:endParaRPr lang="en-AE"/>
          </a:p>
        </p:txBody>
      </p:sp>
    </p:spTree>
    <p:extLst>
      <p:ext uri="{BB962C8B-B14F-4D97-AF65-F5344CB8AC3E}">
        <p14:creationId xmlns:p14="http://schemas.microsoft.com/office/powerpoint/2010/main" val="3797526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ire purchase: what is it exactly? | Yes Cars">
            <a:extLst>
              <a:ext uri="{FF2B5EF4-FFF2-40B4-BE49-F238E27FC236}">
                <a16:creationId xmlns:a16="http://schemas.microsoft.com/office/drawing/2014/main" id="{392D6982-7EA7-3989-6899-208DC767AC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529" y="369547"/>
            <a:ext cx="8967312" cy="611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431743C-C8AA-70F5-DEA0-AAB158211001}"/>
              </a:ext>
            </a:extLst>
          </p:cNvPr>
          <p:cNvSpPr txBox="1"/>
          <p:nvPr/>
        </p:nvSpPr>
        <p:spPr>
          <a:xfrm>
            <a:off x="157655" y="126124"/>
            <a:ext cx="35393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 Example One </a:t>
            </a:r>
          </a:p>
          <a:p>
            <a:endParaRPr lang="en-US" dirty="0"/>
          </a:p>
          <a:p>
            <a:r>
              <a:rPr lang="en-US" sz="1000" dirty="0"/>
              <a:t>Image articulates the nature of the lease, </a:t>
            </a:r>
          </a:p>
          <a:p>
            <a:r>
              <a:rPr lang="en-US" sz="1000" dirty="0"/>
              <a:t>And that you pay a deposit, followed by payments </a:t>
            </a:r>
          </a:p>
          <a:p>
            <a:r>
              <a:rPr lang="en-US" sz="1000" dirty="0"/>
              <a:t>Then an optional, final “balloon payment”</a:t>
            </a:r>
            <a:endParaRPr lang="en-AE" sz="1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AB7E80-4D15-D599-8425-44B05593F903}"/>
              </a:ext>
            </a:extLst>
          </p:cNvPr>
          <p:cNvSpPr txBox="1"/>
          <p:nvPr/>
        </p:nvSpPr>
        <p:spPr>
          <a:xfrm>
            <a:off x="2538248" y="1702670"/>
            <a:ext cx="2467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Purchase the Car </a:t>
            </a:r>
            <a:endParaRPr lang="en-AE" dirty="0"/>
          </a:p>
        </p:txBody>
      </p:sp>
    </p:spTree>
    <p:extLst>
      <p:ext uri="{BB962C8B-B14F-4D97-AF65-F5344CB8AC3E}">
        <p14:creationId xmlns:p14="http://schemas.microsoft.com/office/powerpoint/2010/main" val="136695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ar Leasing (Personal Contract Hire ...">
            <a:extLst>
              <a:ext uri="{FF2B5EF4-FFF2-40B4-BE49-F238E27FC236}">
                <a16:creationId xmlns:a16="http://schemas.microsoft.com/office/drawing/2014/main" id="{DF11FEFE-BC86-5067-05E5-05C5F3779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09" y="751840"/>
            <a:ext cx="10298657" cy="518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C46659-828B-AF61-4172-FE28F9F06CF8}"/>
              </a:ext>
            </a:extLst>
          </p:cNvPr>
          <p:cNvSpPr txBox="1"/>
          <p:nvPr/>
        </p:nvSpPr>
        <p:spPr>
          <a:xfrm>
            <a:off x="173420" y="134001"/>
            <a:ext cx="2467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Another example </a:t>
            </a:r>
            <a:endParaRPr lang="en-AE" dirty="0"/>
          </a:p>
        </p:txBody>
      </p:sp>
    </p:spTree>
    <p:extLst>
      <p:ext uri="{BB962C8B-B14F-4D97-AF65-F5344CB8AC3E}">
        <p14:creationId xmlns:p14="http://schemas.microsoft.com/office/powerpoint/2010/main" val="3172971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ire Purchase vs leasing: Which is better?">
            <a:extLst>
              <a:ext uri="{FF2B5EF4-FFF2-40B4-BE49-F238E27FC236}">
                <a16:creationId xmlns:a16="http://schemas.microsoft.com/office/drawing/2014/main" id="{792C5AEA-15EA-2E2B-A632-7313CBC00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3550"/>
            <a:ext cx="121920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4B05891-4D7F-8C32-A90A-A73795A0E17F}"/>
              </a:ext>
            </a:extLst>
          </p:cNvPr>
          <p:cNvSpPr txBox="1"/>
          <p:nvPr/>
        </p:nvSpPr>
        <p:spPr>
          <a:xfrm>
            <a:off x="173420" y="134001"/>
            <a:ext cx="2467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 like the idea of splitting the cars up to articulate the message clearer </a:t>
            </a:r>
            <a:endParaRPr lang="en-AE" dirty="0"/>
          </a:p>
        </p:txBody>
      </p:sp>
    </p:spTree>
    <p:extLst>
      <p:ext uri="{BB962C8B-B14F-4D97-AF65-F5344CB8AC3E}">
        <p14:creationId xmlns:p14="http://schemas.microsoft.com/office/powerpoint/2010/main" val="3523383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018 Audi A4 Pictures: | U.S. News">
            <a:extLst>
              <a:ext uri="{FF2B5EF4-FFF2-40B4-BE49-F238E27FC236}">
                <a16:creationId xmlns:a16="http://schemas.microsoft.com/office/drawing/2014/main" id="{43817DE3-94B6-A6B7-3A51-3E9760440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6D1DA14-F6F1-C3D0-51CA-C1078BDC9CDF}"/>
              </a:ext>
            </a:extLst>
          </p:cNvPr>
          <p:cNvCxnSpPr/>
          <p:nvPr/>
        </p:nvCxnSpPr>
        <p:spPr>
          <a:xfrm>
            <a:off x="3905250" y="175260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17FDEDC-881B-868A-34A4-75D1A70418ED}"/>
              </a:ext>
            </a:extLst>
          </p:cNvPr>
          <p:cNvCxnSpPr/>
          <p:nvPr/>
        </p:nvCxnSpPr>
        <p:spPr>
          <a:xfrm>
            <a:off x="7334250" y="175260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D570A7-7B81-382F-58B8-B91FC7F5748B}"/>
              </a:ext>
            </a:extLst>
          </p:cNvPr>
          <p:cNvCxnSpPr/>
          <p:nvPr/>
        </p:nvCxnSpPr>
        <p:spPr>
          <a:xfrm>
            <a:off x="4159250" y="174625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81ACCD1-EAFE-CC0E-2AA2-A79AF46A35BE}"/>
              </a:ext>
            </a:extLst>
          </p:cNvPr>
          <p:cNvCxnSpPr/>
          <p:nvPr/>
        </p:nvCxnSpPr>
        <p:spPr>
          <a:xfrm>
            <a:off x="4419600" y="175260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9A2CE18-C93C-941A-A546-1B46ACAA9016}"/>
              </a:ext>
            </a:extLst>
          </p:cNvPr>
          <p:cNvCxnSpPr/>
          <p:nvPr/>
        </p:nvCxnSpPr>
        <p:spPr>
          <a:xfrm>
            <a:off x="4686300" y="175260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B24C4A9-2837-DF55-DC64-978AA046D948}"/>
              </a:ext>
            </a:extLst>
          </p:cNvPr>
          <p:cNvCxnSpPr/>
          <p:nvPr/>
        </p:nvCxnSpPr>
        <p:spPr>
          <a:xfrm>
            <a:off x="4965700" y="175260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9366A35-2954-48A9-3FEF-CD82937BF8EE}"/>
              </a:ext>
            </a:extLst>
          </p:cNvPr>
          <p:cNvCxnSpPr/>
          <p:nvPr/>
        </p:nvCxnSpPr>
        <p:spPr>
          <a:xfrm>
            <a:off x="5264150" y="175260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F332FF0-59BE-B20D-7A85-A7F29614D2FD}"/>
              </a:ext>
            </a:extLst>
          </p:cNvPr>
          <p:cNvCxnSpPr/>
          <p:nvPr/>
        </p:nvCxnSpPr>
        <p:spPr>
          <a:xfrm>
            <a:off x="5549900" y="175260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94BEF1-8616-A992-B605-3D6FA16846A2}"/>
              </a:ext>
            </a:extLst>
          </p:cNvPr>
          <p:cNvCxnSpPr/>
          <p:nvPr/>
        </p:nvCxnSpPr>
        <p:spPr>
          <a:xfrm>
            <a:off x="5822950" y="175260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0780EC6-F4A8-985B-3BDE-921D6056B7DA}"/>
              </a:ext>
            </a:extLst>
          </p:cNvPr>
          <p:cNvCxnSpPr/>
          <p:nvPr/>
        </p:nvCxnSpPr>
        <p:spPr>
          <a:xfrm>
            <a:off x="6121400" y="175260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A37B5B-58E1-F769-724D-53BA8EF563E9}"/>
              </a:ext>
            </a:extLst>
          </p:cNvPr>
          <p:cNvCxnSpPr/>
          <p:nvPr/>
        </p:nvCxnSpPr>
        <p:spPr>
          <a:xfrm>
            <a:off x="6388100" y="175260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99C4F8-825B-330C-43FE-6099F626B740}"/>
              </a:ext>
            </a:extLst>
          </p:cNvPr>
          <p:cNvCxnSpPr/>
          <p:nvPr/>
        </p:nvCxnSpPr>
        <p:spPr>
          <a:xfrm>
            <a:off x="6711950" y="175260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AFB2BC4-213F-3FC3-C9D1-614D36113B51}"/>
              </a:ext>
            </a:extLst>
          </p:cNvPr>
          <p:cNvCxnSpPr/>
          <p:nvPr/>
        </p:nvCxnSpPr>
        <p:spPr>
          <a:xfrm>
            <a:off x="7029450" y="1752600"/>
            <a:ext cx="0" cy="2921000"/>
          </a:xfrm>
          <a:prstGeom prst="line">
            <a:avLst/>
          </a:prstGeom>
          <a:ln w="1905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09B6A09-9E16-611F-FCAE-7287A25067A9}"/>
              </a:ext>
            </a:extLst>
          </p:cNvPr>
          <p:cNvCxnSpPr>
            <a:cxnSpLocks/>
          </p:cNvCxnSpPr>
          <p:nvPr/>
        </p:nvCxnSpPr>
        <p:spPr>
          <a:xfrm flipV="1">
            <a:off x="3136900" y="4667250"/>
            <a:ext cx="717550" cy="63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37F61C7-BDD2-E083-5D47-A50FF068BB77}"/>
              </a:ext>
            </a:extLst>
          </p:cNvPr>
          <p:cNvCxnSpPr>
            <a:cxnSpLocks/>
          </p:cNvCxnSpPr>
          <p:nvPr/>
        </p:nvCxnSpPr>
        <p:spPr>
          <a:xfrm>
            <a:off x="3905250" y="4673600"/>
            <a:ext cx="34417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97548D6-164D-8609-95A9-CABD23BB5D60}"/>
              </a:ext>
            </a:extLst>
          </p:cNvPr>
          <p:cNvCxnSpPr>
            <a:cxnSpLocks/>
          </p:cNvCxnSpPr>
          <p:nvPr/>
        </p:nvCxnSpPr>
        <p:spPr>
          <a:xfrm>
            <a:off x="7346950" y="4660900"/>
            <a:ext cx="1733550" cy="127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E00DB13-7AFD-CB0D-5AF2-787DF2BDE584}"/>
              </a:ext>
            </a:extLst>
          </p:cNvPr>
          <p:cNvSpPr txBox="1"/>
          <p:nvPr/>
        </p:nvSpPr>
        <p:spPr>
          <a:xfrm>
            <a:off x="2597150" y="4864100"/>
            <a:ext cx="1257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Low up front “Launch Payment”</a:t>
            </a:r>
            <a:endParaRPr lang="en-AE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CF3375-8C99-BA55-0608-93049D639C65}"/>
              </a:ext>
            </a:extLst>
          </p:cNvPr>
          <p:cNvSpPr txBox="1"/>
          <p:nvPr/>
        </p:nvSpPr>
        <p:spPr>
          <a:xfrm>
            <a:off x="4921250" y="4864100"/>
            <a:ext cx="1257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Fixed monthly lease payments </a:t>
            </a:r>
            <a:endParaRPr lang="en-AE" sz="1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A6443EF-4907-1612-EFEB-5ECF37534726}"/>
              </a:ext>
            </a:extLst>
          </p:cNvPr>
          <p:cNvSpPr txBox="1"/>
          <p:nvPr/>
        </p:nvSpPr>
        <p:spPr>
          <a:xfrm>
            <a:off x="7708902" y="4864100"/>
            <a:ext cx="1257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Optional Final Payment </a:t>
            </a:r>
            <a:endParaRPr lang="en-AE" sz="1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DF07796-566E-2F03-6100-780A2D60E7A1}"/>
              </a:ext>
            </a:extLst>
          </p:cNvPr>
          <p:cNvSpPr txBox="1"/>
          <p:nvPr/>
        </p:nvSpPr>
        <p:spPr>
          <a:xfrm>
            <a:off x="173420" y="134001"/>
            <a:ext cx="24673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my own drawing. </a:t>
            </a:r>
          </a:p>
          <a:p>
            <a:r>
              <a:rPr lang="en-US" dirty="0"/>
              <a:t>I like that the payments in the middle are </a:t>
            </a:r>
            <a:r>
              <a:rPr lang="en-US" dirty="0" err="1"/>
              <a:t>sperated</a:t>
            </a:r>
            <a:r>
              <a:rPr lang="en-US" dirty="0"/>
              <a:t> with lines </a:t>
            </a:r>
          </a:p>
          <a:p>
            <a:endParaRPr lang="en-US" dirty="0"/>
          </a:p>
          <a:p>
            <a:r>
              <a:rPr lang="en-US" dirty="0"/>
              <a:t>I would perhaps like to see the 3 different stages of the lease shaded in the corporate </a:t>
            </a:r>
            <a:r>
              <a:rPr lang="en-US" dirty="0" err="1"/>
              <a:t>colours</a:t>
            </a:r>
            <a:endParaRPr lang="en-US" dirty="0"/>
          </a:p>
          <a:p>
            <a:endParaRPr lang="en-US" dirty="0"/>
          </a:p>
          <a:p>
            <a:endParaRPr lang="en-AE" dirty="0"/>
          </a:p>
        </p:txBody>
      </p:sp>
    </p:spTree>
    <p:extLst>
      <p:ext uri="{BB962C8B-B14F-4D97-AF65-F5344CB8AC3E}">
        <p14:creationId xmlns:p14="http://schemas.microsoft.com/office/powerpoint/2010/main" val="105281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9E6A87-C516-3FDF-8999-1EFE0BB534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0128"/>
          <a:stretch/>
        </p:blipFill>
        <p:spPr>
          <a:xfrm>
            <a:off x="78827" y="1142802"/>
            <a:ext cx="1826611" cy="457239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872BA98-5EEB-3600-87EB-09DA7E142DA7}"/>
              </a:ext>
            </a:extLst>
          </p:cNvPr>
          <p:cNvSpPr/>
          <p:nvPr/>
        </p:nvSpPr>
        <p:spPr>
          <a:xfrm>
            <a:off x="3224048" y="3011215"/>
            <a:ext cx="1316421" cy="1198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E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D19BE89-561A-A3DA-B512-FD0FAE947A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1353"/>
          <a:stretch/>
        </p:blipFill>
        <p:spPr>
          <a:xfrm>
            <a:off x="904785" y="1702670"/>
            <a:ext cx="1487553" cy="119817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3938F01-F324-4F45-F2B8-15922FD21F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1353"/>
          <a:stretch/>
        </p:blipFill>
        <p:spPr>
          <a:xfrm rot="10563446" flipH="1">
            <a:off x="943944" y="3831698"/>
            <a:ext cx="1717869" cy="119817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6E75A99-440E-DB8E-1873-20DC3653BD7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1353"/>
          <a:stretch/>
        </p:blipFill>
        <p:spPr>
          <a:xfrm rot="10563446" flipH="1">
            <a:off x="698091" y="3931908"/>
            <a:ext cx="1717869" cy="197209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6A4A099-A89D-D913-4FF9-4C76EDC68D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1353"/>
          <a:stretch/>
        </p:blipFill>
        <p:spPr>
          <a:xfrm rot="10800000" flipH="1" flipV="1">
            <a:off x="1023269" y="2528790"/>
            <a:ext cx="1717869" cy="96485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5FC6891-E573-9DD5-1FE8-BE05D5B3A381}"/>
              </a:ext>
            </a:extLst>
          </p:cNvPr>
          <p:cNvSpPr txBox="1"/>
          <p:nvPr/>
        </p:nvSpPr>
        <p:spPr>
          <a:xfrm>
            <a:off x="2538248" y="1702670"/>
            <a:ext cx="2467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Purchase the Car </a:t>
            </a:r>
            <a:endParaRPr lang="en-AE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AEA1A1-2711-FC7B-072A-7569046C42ED}"/>
              </a:ext>
            </a:extLst>
          </p:cNvPr>
          <p:cNvSpPr txBox="1"/>
          <p:nvPr/>
        </p:nvSpPr>
        <p:spPr>
          <a:xfrm>
            <a:off x="2700972" y="2515646"/>
            <a:ext cx="2467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Swap for a new lease </a:t>
            </a:r>
            <a:endParaRPr lang="en-AE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9E3358C-3AB4-CD49-41B8-3760A90A93F4}"/>
              </a:ext>
            </a:extLst>
          </p:cNvPr>
          <p:cNvSpPr txBox="1"/>
          <p:nvPr/>
        </p:nvSpPr>
        <p:spPr>
          <a:xfrm>
            <a:off x="2648606" y="4548623"/>
            <a:ext cx="2467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Re-lease and continue</a:t>
            </a:r>
            <a:endParaRPr lang="en-AE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7DF47B-396D-5A5D-26DA-1960FF0CF4C5}"/>
              </a:ext>
            </a:extLst>
          </p:cNvPr>
          <p:cNvSpPr txBox="1"/>
          <p:nvPr/>
        </p:nvSpPr>
        <p:spPr>
          <a:xfrm>
            <a:off x="2392338" y="5348379"/>
            <a:ext cx="2467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Return the car </a:t>
            </a:r>
            <a:endParaRPr lang="en-AE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7AA28E9-2B11-03EF-BDE7-A4894EC5B1BC}"/>
              </a:ext>
            </a:extLst>
          </p:cNvPr>
          <p:cNvSpPr txBox="1"/>
          <p:nvPr/>
        </p:nvSpPr>
        <p:spPr>
          <a:xfrm>
            <a:off x="173420" y="134001"/>
            <a:ext cx="2467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would be the second image. Articulating what happens at the end of the contract. </a:t>
            </a:r>
            <a:endParaRPr lang="en-AE" dirty="0"/>
          </a:p>
        </p:txBody>
      </p:sp>
    </p:spTree>
    <p:extLst>
      <p:ext uri="{BB962C8B-B14F-4D97-AF65-F5344CB8AC3E}">
        <p14:creationId xmlns:p14="http://schemas.microsoft.com/office/powerpoint/2010/main" val="3869810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130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Steve Molyneux</dc:creator>
  <cp:lastModifiedBy>Steve Molyneux</cp:lastModifiedBy>
  <cp:revision>1</cp:revision>
  <dcterms:created xsi:type="dcterms:W3CDTF">2024-09-10T04:56:12Z</dcterms:created>
  <dcterms:modified xsi:type="dcterms:W3CDTF">2024-09-10T05:23:47Z</dcterms:modified>
</cp:coreProperties>
</file>